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FD3C9-C039-4052-AA1F-D9F32B58019F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8DD6F-3338-4B1C-A7F8-92E65ED0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Јасмина Паучковић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8DD6F-3338-4B1C-A7F8-92E65ED097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0B9A-83B7-47EF-97F5-038CBF783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Моје тело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EB9B0-73F8-4F1E-93DA-31F52D397D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1.разред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8174-76E5-4262-B2FC-2617F9F1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Моје тело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DF44-AD60-4970-9177-77F5AEBFA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Данас ћемо се упознати са човековим телом, тј. деловима тела (глава, труп, руке, ноге) и чулима (вида, слуха, укуса, мириса и додира).</a:t>
            </a:r>
          </a:p>
          <a:p>
            <a:pPr marL="0" indent="0">
              <a:buNone/>
            </a:pPr>
            <a:r>
              <a:rPr lang="sr-Cyrl-RS" sz="2800" dirty="0"/>
              <a:t>Ова лекција се налази у твом уџбенику на 98-99. страни.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06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6DE3-00E2-4665-89D2-247D9BF78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Делови тела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D9D117-1C4A-4C4D-9E89-A2EF8172F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0541" y="374331"/>
            <a:ext cx="4023360" cy="58189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D6C418-862D-4AC2-878F-F8318AA3AF88}"/>
              </a:ext>
            </a:extLst>
          </p:cNvPr>
          <p:cNvSpPr txBox="1"/>
          <p:nvPr/>
        </p:nvSpPr>
        <p:spPr>
          <a:xfrm>
            <a:off x="4909625" y="642594"/>
            <a:ext cx="143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глава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7FB1D-C736-4F51-88AA-1AB07BB45FF0}"/>
              </a:ext>
            </a:extLst>
          </p:cNvPr>
          <p:cNvSpPr txBox="1"/>
          <p:nvPr/>
        </p:nvSpPr>
        <p:spPr>
          <a:xfrm>
            <a:off x="8679766" y="1420837"/>
            <a:ext cx="75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врат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1F2195-46F9-4B6A-A1D1-9EFE32C22996}"/>
              </a:ext>
            </a:extLst>
          </p:cNvPr>
          <p:cNvSpPr txBox="1"/>
          <p:nvPr/>
        </p:nvSpPr>
        <p:spPr>
          <a:xfrm>
            <a:off x="5894363" y="1790169"/>
            <a:ext cx="67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раме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019A1-357A-40B2-8D99-3E5F77CA4D47}"/>
              </a:ext>
            </a:extLst>
          </p:cNvPr>
          <p:cNvSpPr txBox="1"/>
          <p:nvPr/>
        </p:nvSpPr>
        <p:spPr>
          <a:xfrm>
            <a:off x="8679766" y="2568412"/>
            <a:ext cx="759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лакат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EFC46C-6F18-45FF-B45E-17C71BFDAAEB}"/>
              </a:ext>
            </a:extLst>
          </p:cNvPr>
          <p:cNvSpPr txBox="1"/>
          <p:nvPr/>
        </p:nvSpPr>
        <p:spPr>
          <a:xfrm>
            <a:off x="5176911" y="2568412"/>
            <a:ext cx="71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труп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0BFE2-20BB-44EB-93E3-23E766CB99EA}"/>
              </a:ext>
            </a:extLst>
          </p:cNvPr>
          <p:cNvSpPr txBox="1"/>
          <p:nvPr/>
        </p:nvSpPr>
        <p:spPr>
          <a:xfrm>
            <a:off x="10860258" y="2568412"/>
            <a:ext cx="942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рука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0A03DF-7DCB-4853-8FD8-5212F00CC061}"/>
              </a:ext>
            </a:extLst>
          </p:cNvPr>
          <p:cNvSpPr txBox="1"/>
          <p:nvPr/>
        </p:nvSpPr>
        <p:spPr>
          <a:xfrm>
            <a:off x="4909625" y="3657600"/>
            <a:ext cx="9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шака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2F4617-F0AE-4647-91BB-653C982FBEE0}"/>
              </a:ext>
            </a:extLst>
          </p:cNvPr>
          <p:cNvSpPr txBox="1"/>
          <p:nvPr/>
        </p:nvSpPr>
        <p:spPr>
          <a:xfrm>
            <a:off x="8679766" y="4360985"/>
            <a:ext cx="60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нога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948CCE-2969-46D2-A54F-BF9B113FF46A}"/>
              </a:ext>
            </a:extLst>
          </p:cNvPr>
          <p:cNvSpPr txBox="1"/>
          <p:nvPr/>
        </p:nvSpPr>
        <p:spPr>
          <a:xfrm>
            <a:off x="5725551" y="4684598"/>
            <a:ext cx="98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колено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5B21F7-89A7-434C-9F43-9C676D1D6F2D}"/>
              </a:ext>
            </a:extLst>
          </p:cNvPr>
          <p:cNvSpPr txBox="1"/>
          <p:nvPr/>
        </p:nvSpPr>
        <p:spPr>
          <a:xfrm>
            <a:off x="8581291" y="6105378"/>
            <a:ext cx="113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стопало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26BC42-9A28-478F-BBA5-1FBC4F1FE772}"/>
              </a:ext>
            </a:extLst>
          </p:cNvPr>
          <p:cNvCxnSpPr/>
          <p:nvPr/>
        </p:nvCxnSpPr>
        <p:spPr>
          <a:xfrm>
            <a:off x="5725551" y="844062"/>
            <a:ext cx="1800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7317864-339E-4E64-842A-4764159DD127}"/>
              </a:ext>
            </a:extLst>
          </p:cNvPr>
          <p:cNvCxnSpPr>
            <a:endCxn id="6" idx="1"/>
          </p:cNvCxnSpPr>
          <p:nvPr/>
        </p:nvCxnSpPr>
        <p:spPr>
          <a:xfrm>
            <a:off x="8285871" y="1519311"/>
            <a:ext cx="393895" cy="86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FF2122-3ED8-4EE2-B15F-72304CF7489A}"/>
              </a:ext>
            </a:extLst>
          </p:cNvPr>
          <p:cNvCxnSpPr/>
          <p:nvPr/>
        </p:nvCxnSpPr>
        <p:spPr>
          <a:xfrm flipV="1">
            <a:off x="9284677" y="1519311"/>
            <a:ext cx="724486" cy="86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598886-7AF3-44E5-A1AD-DB91FA168AAB}"/>
              </a:ext>
            </a:extLst>
          </p:cNvPr>
          <p:cNvCxnSpPr>
            <a:stCxn id="7" idx="3"/>
          </p:cNvCxnSpPr>
          <p:nvPr/>
        </p:nvCxnSpPr>
        <p:spPr>
          <a:xfrm flipV="1">
            <a:off x="6571956" y="1790169"/>
            <a:ext cx="954259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295E0A-D073-45B4-B384-F5A6D75210D7}"/>
              </a:ext>
            </a:extLst>
          </p:cNvPr>
          <p:cNvCxnSpPr>
            <a:stCxn id="9" idx="3"/>
          </p:cNvCxnSpPr>
          <p:nvPr/>
        </p:nvCxnSpPr>
        <p:spPr>
          <a:xfrm flipV="1">
            <a:off x="5894363" y="2461846"/>
            <a:ext cx="2030437" cy="291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F1314BB-77EA-4342-81AB-3586546EC466}"/>
              </a:ext>
            </a:extLst>
          </p:cNvPr>
          <p:cNvCxnSpPr>
            <a:stCxn id="11" idx="3"/>
          </p:cNvCxnSpPr>
          <p:nvPr/>
        </p:nvCxnSpPr>
        <p:spPr>
          <a:xfrm flipV="1">
            <a:off x="5894363" y="3812345"/>
            <a:ext cx="1392702" cy="299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115789A-0454-4B5F-8D7F-30087EFAFD22}"/>
              </a:ext>
            </a:extLst>
          </p:cNvPr>
          <p:cNvCxnSpPr>
            <a:stCxn id="12" idx="3"/>
          </p:cNvCxnSpPr>
          <p:nvPr/>
        </p:nvCxnSpPr>
        <p:spPr>
          <a:xfrm flipV="1">
            <a:off x="9284677" y="4192172"/>
            <a:ext cx="576775" cy="3534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973CF20-A88C-40C0-83DA-F7B1473A5928}"/>
              </a:ext>
            </a:extLst>
          </p:cNvPr>
          <p:cNvCxnSpPr>
            <a:stCxn id="13" idx="3"/>
          </p:cNvCxnSpPr>
          <p:nvPr/>
        </p:nvCxnSpPr>
        <p:spPr>
          <a:xfrm flipV="1">
            <a:off x="6710289" y="4684598"/>
            <a:ext cx="970671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4E922B5-8D6A-4C48-87B7-752D67F8C426}"/>
              </a:ext>
            </a:extLst>
          </p:cNvPr>
          <p:cNvCxnSpPr>
            <a:stCxn id="14" idx="3"/>
          </p:cNvCxnSpPr>
          <p:nvPr/>
        </p:nvCxnSpPr>
        <p:spPr>
          <a:xfrm flipV="1">
            <a:off x="9720774" y="5992837"/>
            <a:ext cx="288389" cy="29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E5C252D-D42D-4999-8B01-7CBB7E9F170C}"/>
              </a:ext>
            </a:extLst>
          </p:cNvPr>
          <p:cNvCxnSpPr/>
          <p:nvPr/>
        </p:nvCxnSpPr>
        <p:spPr>
          <a:xfrm flipH="1" flipV="1">
            <a:off x="10721926" y="2307102"/>
            <a:ext cx="450166" cy="2613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D09EF6-7578-48F4-8CB0-F5C385B234EF}"/>
              </a:ext>
            </a:extLst>
          </p:cNvPr>
          <p:cNvCxnSpPr>
            <a:endCxn id="8" idx="1"/>
          </p:cNvCxnSpPr>
          <p:nvPr/>
        </p:nvCxnSpPr>
        <p:spPr>
          <a:xfrm>
            <a:off x="8581291" y="2753078"/>
            <a:ext cx="98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4AE43ED-7922-4347-8E0A-CEA1AD16E2F2}"/>
              </a:ext>
            </a:extLst>
          </p:cNvPr>
          <p:cNvCxnSpPr/>
          <p:nvPr/>
        </p:nvCxnSpPr>
        <p:spPr>
          <a:xfrm flipH="1">
            <a:off x="9284677" y="2568412"/>
            <a:ext cx="154745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92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3AC9-A229-4772-B207-0D1CD4D3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Чула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AB3ECB-48E8-4DB7-8744-7A90D462A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3736" y="1462881"/>
            <a:ext cx="2527579" cy="39322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986B7E-9E2E-4623-84BF-F0E1FAE32A27}"/>
              </a:ext>
            </a:extLst>
          </p:cNvPr>
          <p:cNvSpPr txBox="1"/>
          <p:nvPr/>
        </p:nvSpPr>
        <p:spPr>
          <a:xfrm>
            <a:off x="8060788" y="886265"/>
            <a:ext cx="230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Нос-чуло мириса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CA4C54-3F23-4222-9AF4-B90BE979AEE0}"/>
              </a:ext>
            </a:extLst>
          </p:cNvPr>
          <p:cNvSpPr txBox="1"/>
          <p:nvPr/>
        </p:nvSpPr>
        <p:spPr>
          <a:xfrm>
            <a:off x="8060788" y="2257865"/>
            <a:ext cx="2527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Језик-чуло укуса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439C86-6188-4294-879B-A4BB32493605}"/>
              </a:ext>
            </a:extLst>
          </p:cNvPr>
          <p:cNvSpPr txBox="1"/>
          <p:nvPr/>
        </p:nvSpPr>
        <p:spPr>
          <a:xfrm>
            <a:off x="2138289" y="3151163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Кожа-чуло додира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7E617C-76E3-402A-825E-65969EFD1235}"/>
              </a:ext>
            </a:extLst>
          </p:cNvPr>
          <p:cNvSpPr txBox="1"/>
          <p:nvPr/>
        </p:nvSpPr>
        <p:spPr>
          <a:xfrm flipH="1">
            <a:off x="2323019" y="4657463"/>
            <a:ext cx="195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Очи-чуло вида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FF519E-579E-4E40-AAA6-67E2690C29C7}"/>
              </a:ext>
            </a:extLst>
          </p:cNvPr>
          <p:cNvSpPr txBox="1"/>
          <p:nvPr/>
        </p:nvSpPr>
        <p:spPr>
          <a:xfrm>
            <a:off x="8159262" y="4093698"/>
            <a:ext cx="220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Уши-чуло слуха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406302D-B48F-4DB2-B84F-A3475B2A952B}"/>
              </a:ext>
            </a:extLst>
          </p:cNvPr>
          <p:cNvCxnSpPr>
            <a:endCxn id="5" idx="1"/>
          </p:cNvCxnSpPr>
          <p:nvPr/>
        </p:nvCxnSpPr>
        <p:spPr>
          <a:xfrm flipV="1">
            <a:off x="7047914" y="1070931"/>
            <a:ext cx="1012874" cy="5749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5BE887-8094-445A-8AD1-D7DAF4DA8529}"/>
              </a:ext>
            </a:extLst>
          </p:cNvPr>
          <p:cNvCxnSpPr>
            <a:endCxn id="6" idx="1"/>
          </p:cNvCxnSpPr>
          <p:nvPr/>
        </p:nvCxnSpPr>
        <p:spPr>
          <a:xfrm flipV="1">
            <a:off x="7261315" y="2442531"/>
            <a:ext cx="799473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E8A450-F643-406C-9BD3-B07D1C294DF9}"/>
              </a:ext>
            </a:extLst>
          </p:cNvPr>
          <p:cNvCxnSpPr>
            <a:endCxn id="9" idx="1"/>
          </p:cNvCxnSpPr>
          <p:nvPr/>
        </p:nvCxnSpPr>
        <p:spPr>
          <a:xfrm flipV="1">
            <a:off x="7261315" y="4278364"/>
            <a:ext cx="897947" cy="546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E0D8462-9827-4B16-9651-0181D4E5AB37}"/>
              </a:ext>
            </a:extLst>
          </p:cNvPr>
          <p:cNvCxnSpPr>
            <a:endCxn id="4" idx="1"/>
          </p:cNvCxnSpPr>
          <p:nvPr/>
        </p:nvCxnSpPr>
        <p:spPr>
          <a:xfrm>
            <a:off x="4051495" y="3429000"/>
            <a:ext cx="6822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FC102B-3D54-406D-9384-594B475C0B18}"/>
              </a:ext>
            </a:extLst>
          </p:cNvPr>
          <p:cNvCxnSpPr/>
          <p:nvPr/>
        </p:nvCxnSpPr>
        <p:spPr>
          <a:xfrm flipV="1">
            <a:off x="4051495" y="4463030"/>
            <a:ext cx="1167619" cy="362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18035-F30A-4DC5-B1CE-6087A381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Провери своје знање о деловима тела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CEF97C-9131-4900-A9FE-96534A5FDB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9354" y="2103438"/>
            <a:ext cx="3653291" cy="393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57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</TotalTime>
  <Words>85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Garamond</vt:lpstr>
      <vt:lpstr>Savon</vt:lpstr>
      <vt:lpstr>Моје тело</vt:lpstr>
      <vt:lpstr>Моје тело</vt:lpstr>
      <vt:lpstr>Делови тела</vt:lpstr>
      <vt:lpstr>Чула</vt:lpstr>
      <vt:lpstr>Провери своје знање о деловима тела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Моје тело</dc:title>
  <dc:creator>Jasmina Paučković</dc:creator>
  <cp:lastModifiedBy>Jasmina Paučković</cp:lastModifiedBy>
  <cp:revision>3</cp:revision>
  <dcterms:created xsi:type="dcterms:W3CDTF">2020-05-25T08:12:18Z</dcterms:created>
  <dcterms:modified xsi:type="dcterms:W3CDTF">2020-05-25T08:35:52Z</dcterms:modified>
</cp:coreProperties>
</file>